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0" autoAdjust="0"/>
  </p:normalViewPr>
  <p:slideViewPr>
    <p:cSldViewPr>
      <p:cViewPr>
        <p:scale>
          <a:sx n="100" d="100"/>
          <a:sy n="100" d="100"/>
        </p:scale>
        <p:origin x="-2892" y="144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448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18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34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6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89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082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23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510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803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60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15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1677B-E2B9-4E23-BC8A-2CE6A60F67FB}" type="datetimeFigureOut">
              <a:rPr lang="zh-TW" altLang="en-US" smtClean="0"/>
              <a:t>2020/5/12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D8845-6998-4225-96D2-936B0B1F46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75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72" y="-159568"/>
            <a:ext cx="6968263" cy="1015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404664" y="1640632"/>
            <a:ext cx="6120680" cy="6889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5000"/>
              </a:lnSpc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親愛的客戶您好：</a:t>
            </a:r>
          </a:p>
          <a:p>
            <a:pPr algn="just">
              <a:lnSpc>
                <a:spcPts val="5000"/>
              </a:lnSpc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本行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自</a:t>
            </a:r>
            <a:r>
              <a:rPr lang="en-US" altLang="zh-TW" sz="32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2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2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起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調整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新台幣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存匯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業務「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空白支票、本票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工本費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」服務項目收費標準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5000"/>
              </a:lnSpc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，標準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如下：</a:t>
            </a:r>
          </a:p>
          <a:p>
            <a:pPr algn="just">
              <a:lnSpc>
                <a:spcPts val="5000"/>
              </a:lnSpc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活期性存款近三個月平均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積數  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5000"/>
              </a:lnSpc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萬元以上者：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</a:p>
          <a:p>
            <a:pPr algn="just">
              <a:lnSpc>
                <a:spcPts val="5000"/>
              </a:lnSpc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活期性存款近三個月平均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積數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5000"/>
              </a:lnSpc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萬元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不含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以下者：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3000"/>
              </a:lnSpc>
            </a:pP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5000"/>
              </a:lnSpc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中華民國 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年 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月 </a:t>
            </a:r>
            <a:r>
              <a:rPr lang="en-US" altLang="zh-TW" sz="28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8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　 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6682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88</Words>
  <Application>Microsoft Office PowerPoint</Application>
  <PresentationFormat>A4 紙張 (210x297 公釐)</PresentationFormat>
  <Paragraphs>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H15營管部_蔡佩汝</dc:creator>
  <cp:lastModifiedBy>H30數位服務暨業務部_廖欣穎</cp:lastModifiedBy>
  <cp:revision>52</cp:revision>
  <cp:lastPrinted>2020-04-21T05:26:08Z</cp:lastPrinted>
  <dcterms:created xsi:type="dcterms:W3CDTF">2014-04-09T06:33:08Z</dcterms:created>
  <dcterms:modified xsi:type="dcterms:W3CDTF">2020-05-12T05:51:58Z</dcterms:modified>
</cp:coreProperties>
</file>